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2" d="100"/>
          <a:sy n="92" d="100"/>
        </p:scale>
        <p:origin x="147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as Runge" userId="4687ad9f-ef66-4f55-99de-246815172af0" providerId="ADAL" clId="{50C8A787-73E1-43BA-AC8D-F5210CD8EA97}"/>
    <pc:docChg chg="undo custSel modSld">
      <pc:chgData name="Lukas Runge" userId="4687ad9f-ef66-4f55-99de-246815172af0" providerId="ADAL" clId="{50C8A787-73E1-43BA-AC8D-F5210CD8EA97}" dt="2025-06-05T17:12:15.765" v="21"/>
      <pc:docMkLst>
        <pc:docMk/>
      </pc:docMkLst>
      <pc:sldChg chg="modSp mod">
        <pc:chgData name="Lukas Runge" userId="4687ad9f-ef66-4f55-99de-246815172af0" providerId="ADAL" clId="{50C8A787-73E1-43BA-AC8D-F5210CD8EA97}" dt="2025-06-05T17:06:49.020" v="0"/>
        <pc:sldMkLst>
          <pc:docMk/>
          <pc:sldMk cId="2987552906" sldId="264"/>
        </pc:sldMkLst>
        <pc:spChg chg="mod">
          <ac:chgData name="Lukas Runge" userId="4687ad9f-ef66-4f55-99de-246815172af0" providerId="ADAL" clId="{50C8A787-73E1-43BA-AC8D-F5210CD8EA97}" dt="2025-06-05T17:06:49.020" v="0"/>
          <ac:spMkLst>
            <pc:docMk/>
            <pc:sldMk cId="2987552906" sldId="264"/>
            <ac:spMk id="5" creationId="{1B07C49E-AFFC-EC46-8930-E4D428F5F943}"/>
          </ac:spMkLst>
        </pc:spChg>
      </pc:sldChg>
      <pc:sldChg chg="modSp mod">
        <pc:chgData name="Lukas Runge" userId="4687ad9f-ef66-4f55-99de-246815172af0" providerId="ADAL" clId="{50C8A787-73E1-43BA-AC8D-F5210CD8EA97}" dt="2025-06-05T17:08:23.293" v="2"/>
        <pc:sldMkLst>
          <pc:docMk/>
          <pc:sldMk cId="1578726356" sldId="265"/>
        </pc:sldMkLst>
        <pc:spChg chg="mod">
          <ac:chgData name="Lukas Runge" userId="4687ad9f-ef66-4f55-99de-246815172af0" providerId="ADAL" clId="{50C8A787-73E1-43BA-AC8D-F5210CD8EA97}" dt="2025-06-05T17:08:23.293" v="2"/>
          <ac:spMkLst>
            <pc:docMk/>
            <pc:sldMk cId="1578726356" sldId="265"/>
            <ac:spMk id="5" creationId="{1B07C49E-AFFC-EC46-8930-E4D428F5F943}"/>
          </ac:spMkLst>
        </pc:spChg>
      </pc:sldChg>
      <pc:sldChg chg="modSp mod">
        <pc:chgData name="Lukas Runge" userId="4687ad9f-ef66-4f55-99de-246815172af0" providerId="ADAL" clId="{50C8A787-73E1-43BA-AC8D-F5210CD8EA97}" dt="2025-06-05T17:07:43.535" v="1"/>
        <pc:sldMkLst>
          <pc:docMk/>
          <pc:sldMk cId="779971636" sldId="266"/>
        </pc:sldMkLst>
        <pc:spChg chg="mod">
          <ac:chgData name="Lukas Runge" userId="4687ad9f-ef66-4f55-99de-246815172af0" providerId="ADAL" clId="{50C8A787-73E1-43BA-AC8D-F5210CD8EA97}" dt="2025-06-05T17:07:43.535" v="1"/>
          <ac:spMkLst>
            <pc:docMk/>
            <pc:sldMk cId="779971636" sldId="266"/>
            <ac:spMk id="6" creationId="{A7F21014-C317-418E-8F64-D22C9E0DACF2}"/>
          </ac:spMkLst>
        </pc:spChg>
      </pc:sldChg>
      <pc:sldChg chg="modSp mod">
        <pc:chgData name="Lukas Runge" userId="4687ad9f-ef66-4f55-99de-246815172af0" providerId="ADAL" clId="{50C8A787-73E1-43BA-AC8D-F5210CD8EA97}" dt="2025-06-05T17:10:19.916" v="19" actId="404"/>
        <pc:sldMkLst>
          <pc:docMk/>
          <pc:sldMk cId="148114319" sldId="276"/>
        </pc:sldMkLst>
        <pc:spChg chg="mod">
          <ac:chgData name="Lukas Runge" userId="4687ad9f-ef66-4f55-99de-246815172af0" providerId="ADAL" clId="{50C8A787-73E1-43BA-AC8D-F5210CD8EA97}" dt="2025-06-05T17:10:19.916" v="19" actId="404"/>
          <ac:spMkLst>
            <pc:docMk/>
            <pc:sldMk cId="148114319" sldId="276"/>
            <ac:spMk id="5" creationId="{1B07C49E-AFFC-EC46-8930-E4D428F5F943}"/>
          </ac:spMkLst>
        </pc:spChg>
      </pc:sldChg>
      <pc:sldChg chg="modSp mod">
        <pc:chgData name="Lukas Runge" userId="4687ad9f-ef66-4f55-99de-246815172af0" providerId="ADAL" clId="{50C8A787-73E1-43BA-AC8D-F5210CD8EA97}" dt="2025-06-05T17:12:15.765" v="21"/>
        <pc:sldMkLst>
          <pc:docMk/>
          <pc:sldMk cId="1813711241" sldId="293"/>
        </pc:sldMkLst>
        <pc:spChg chg="mod">
          <ac:chgData name="Lukas Runge" userId="4687ad9f-ef66-4f55-99de-246815172af0" providerId="ADAL" clId="{50C8A787-73E1-43BA-AC8D-F5210CD8EA97}" dt="2025-06-05T17:12:15.765" v="21"/>
          <ac:spMkLst>
            <pc:docMk/>
            <pc:sldMk cId="1813711241" sldId="293"/>
            <ac:spMk id="5" creationId="{1B07C49E-AFFC-EC46-8930-E4D428F5F943}"/>
          </ac:spMkLst>
        </pc:spChg>
      </pc:sldChg>
      <pc:sldChg chg="modSp mod">
        <pc:chgData name="Lukas Runge" userId="4687ad9f-ef66-4f55-99de-246815172af0" providerId="ADAL" clId="{50C8A787-73E1-43BA-AC8D-F5210CD8EA97}" dt="2025-06-05T17:11:32.674" v="20"/>
        <pc:sldMkLst>
          <pc:docMk/>
          <pc:sldMk cId="334532777" sldId="303"/>
        </pc:sldMkLst>
        <pc:spChg chg="mod">
          <ac:chgData name="Lukas Runge" userId="4687ad9f-ef66-4f55-99de-246815172af0" providerId="ADAL" clId="{50C8A787-73E1-43BA-AC8D-F5210CD8EA97}" dt="2025-06-05T17:11:32.674" v="20"/>
          <ac:spMkLst>
            <pc:docMk/>
            <pc:sldMk cId="334532777" sldId="303"/>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ukasRunge24/Applied-Data-Science-Capston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ukasRunge24/Applied-Data-Science-Capstone/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ukasRunge24/Applied-Data-Science-Capstone/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ukasRunge24/Applied-Data-Science-Capstone/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ukasRunge24/Applied-Data-Science-Capstone/blob/main/dashboard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ukasRunge24/Applied-Data-Science-Capstone/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LukasRunge24/Applied-Data-Science-Capstone/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ukasRunge24/Applied-Data-Science-Capstone/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Lukas Runge</a:t>
            </a:r>
          </a:p>
          <a:p>
            <a:r>
              <a:rPr lang="en-US" dirty="0">
                <a:solidFill>
                  <a:schemeClr val="bg2"/>
                </a:solidFill>
                <a:latin typeface="Abadi" panose="020B0604020104020204" pitchFamily="34" charset="0"/>
                <a:ea typeface="SF Pro" pitchFamily="2" charset="0"/>
                <a:cs typeface="SF Pro" pitchFamily="2" charset="0"/>
              </a:rPr>
              <a:t>05.06.2025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600" dirty="0">
                <a:hlinkClick r:id="rId3"/>
              </a:rPr>
              <a:t>Applied-Data-Science-Capstone/Data </a:t>
            </a:r>
            <a:r>
              <a:rPr lang="en-US" sz="1600" dirty="0" err="1">
                <a:hlinkClick r:id="rId3"/>
              </a:rPr>
              <a:t>Wrangling.ipynb</a:t>
            </a:r>
            <a:r>
              <a:rPr lang="en-US" sz="1600" dirty="0">
                <a:hlinkClick r:id="rId3"/>
              </a:rPr>
              <a:t> at main · LukasRunge24/Applied-Data-Science-Capstone</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600" dirty="0">
                <a:hlinkClick r:id="rId3"/>
              </a:rPr>
              <a:t>Applied-Data-Science-Capstone/EDA with Data </a:t>
            </a:r>
            <a:r>
              <a:rPr lang="en-US" sz="1600" dirty="0" err="1">
                <a:hlinkClick r:id="rId3"/>
              </a:rPr>
              <a:t>Visualization.ipynb</a:t>
            </a:r>
            <a:r>
              <a:rPr lang="en-US" sz="1600" dirty="0">
                <a:hlinkClick r:id="rId3"/>
              </a:rPr>
              <a:t> at main · LukasRunge24/Applied-Data-Science-Capstone</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1600" dirty="0">
                <a:hlinkClick r:id="rId3"/>
              </a:rPr>
              <a:t>Applied-Data-Science-Capstone/EDA with </a:t>
            </a:r>
            <a:r>
              <a:rPr lang="en-US" sz="1600" dirty="0" err="1">
                <a:hlinkClick r:id="rId3"/>
              </a:rPr>
              <a:t>SQL.ipynb</a:t>
            </a:r>
            <a:r>
              <a:rPr lang="en-US" sz="1600" dirty="0">
                <a:hlinkClick r:id="rId3"/>
              </a:rPr>
              <a:t> at main · LukasRunge24/Applied-Data-Science-Capstone</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r>
              <a:rPr lang="en-US" sz="2000" dirty="0">
                <a:solidFill>
                  <a:schemeClr val="accent3">
                    <a:lumMod val="25000"/>
                  </a:schemeClr>
                </a:solidFill>
                <a:latin typeface="Abadi"/>
              </a:rPr>
              <a:t>The link to the notebook is </a:t>
            </a:r>
            <a:r>
              <a:rPr lang="de-DE" sz="2000" dirty="0">
                <a:hlinkClick r:id="rId3"/>
              </a:rPr>
              <a:t>Applied-Data-Science-</a:t>
            </a:r>
            <a:r>
              <a:rPr lang="de-DE" sz="2000" dirty="0" err="1">
                <a:hlinkClick r:id="rId3"/>
              </a:rPr>
              <a:t>Capstone</a:t>
            </a:r>
            <a:r>
              <a:rPr lang="de-DE" sz="2000" dirty="0">
                <a:hlinkClick r:id="rId3"/>
              </a:rPr>
              <a:t>/Interactive Visual Analytics </a:t>
            </a:r>
            <a:r>
              <a:rPr lang="de-DE" sz="2000" dirty="0" err="1">
                <a:hlinkClick r:id="rId3"/>
              </a:rPr>
              <a:t>with</a:t>
            </a:r>
            <a:r>
              <a:rPr lang="de-DE" sz="2000" dirty="0">
                <a:hlinkClick r:id="rId3"/>
              </a:rPr>
              <a:t> </a:t>
            </a:r>
            <a:r>
              <a:rPr lang="de-DE" sz="2000" dirty="0" err="1">
                <a:hlinkClick r:id="rId3"/>
              </a:rPr>
              <a:t>Folium.ipynb</a:t>
            </a:r>
            <a:r>
              <a:rPr lang="de-DE" sz="2000" dirty="0">
                <a:hlinkClick r:id="rId3"/>
              </a:rPr>
              <a:t> at </a:t>
            </a:r>
            <a:r>
              <a:rPr lang="de-DE" sz="2000" dirty="0" err="1">
                <a:hlinkClick r:id="rId3"/>
              </a:rPr>
              <a:t>main</a:t>
            </a:r>
            <a:r>
              <a:rPr lang="de-DE" sz="2000" dirty="0">
                <a:hlinkClick r:id="rId3"/>
              </a:rPr>
              <a:t> · LukasRunge24/Applied-Data-Science-</a:t>
            </a:r>
            <a:r>
              <a:rPr lang="de-DE" sz="2000" dirty="0" err="1">
                <a:hlinkClick r:id="rId3"/>
              </a:rPr>
              <a:t>Capstone</a:t>
            </a:r>
            <a:endParaRPr lang="en-US" sz="20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1600" dirty="0">
                <a:hlinkClick r:id="rId3"/>
              </a:rPr>
              <a:t>Applied-Data-Science-Capstone/dashboard_app.py at main · LukasRunge24/Applied-Data-Science-Capstone</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1600" dirty="0">
                <a:hlinkClick r:id="rId3"/>
              </a:rPr>
              <a:t>Applied-Data-Science-Capstone/Machine Learning </a:t>
            </a:r>
            <a:r>
              <a:rPr lang="en-US" sz="1600" dirty="0" err="1">
                <a:hlinkClick r:id="rId3"/>
              </a:rPr>
              <a:t>Prediction.ipynb</a:t>
            </a:r>
            <a:r>
              <a:rPr lang="en-US" sz="1600">
                <a:hlinkClick r:id="rId3"/>
              </a:rPr>
              <a:t> at main · LukasRunge24/Applied-Data-Science-Capstone</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100" dirty="0">
                <a:hlinkClick r:id="rId3"/>
              </a:rPr>
              <a:t>Applied-Data-Science-Capstone/Data Collection </a:t>
            </a:r>
            <a:r>
              <a:rPr lang="en-US" sz="1100" dirty="0" err="1">
                <a:hlinkClick r:id="rId3"/>
              </a:rPr>
              <a:t>API.ipynb</a:t>
            </a:r>
            <a:r>
              <a:rPr lang="en-US" sz="1100" dirty="0">
                <a:hlinkClick r:id="rId3"/>
              </a:rPr>
              <a:t> at main · LukasRunge24/Applied-Data-Science-Capstone</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600" dirty="0">
                <a:hlinkClick r:id="rId3"/>
              </a:rPr>
              <a:t>Applied-Data-Science-Capstone/Data Collection with Web </a:t>
            </a:r>
            <a:r>
              <a:rPr lang="en-US" sz="1600" dirty="0" err="1">
                <a:hlinkClick r:id="rId3"/>
              </a:rPr>
              <a:t>Scraping.ipynb</a:t>
            </a:r>
            <a:r>
              <a:rPr lang="en-US" sz="1600" dirty="0">
                <a:hlinkClick r:id="rId3"/>
              </a:rPr>
              <a:t> at main · LukasRunge24/Applied-Data-Science-Capstone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1756</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Lukas Runge</cp:lastModifiedBy>
  <cp:revision>199</cp:revision>
  <dcterms:created xsi:type="dcterms:W3CDTF">2021-04-29T18:58:34Z</dcterms:created>
  <dcterms:modified xsi:type="dcterms:W3CDTF">2025-06-05T17:12:16Z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